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6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60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28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5865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22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39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988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16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745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13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93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18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70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4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33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87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21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B93FC1-A11C-496B-A760-8D57167EF80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3A2E-759E-4C9B-9FB7-A6693318A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752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713411"/>
          </a:xfrm>
        </p:spPr>
        <p:txBody>
          <a:bodyPr/>
          <a:lstStyle/>
          <a:p>
            <a:pPr algn="ctr"/>
            <a:r>
              <a:rPr lang="hu-HU" sz="3600" dirty="0" smtClean="0"/>
              <a:t>ERASMUS+ MUNKATÁRSI MOBILITÁS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4955" y="3827418"/>
            <a:ext cx="8825658" cy="128016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Dublin, ÍRORSZÁG</a:t>
            </a:r>
          </a:p>
          <a:p>
            <a:pPr algn="ctr"/>
            <a:r>
              <a:rPr lang="hu-HU" sz="1800" dirty="0" smtClean="0"/>
              <a:t>Vargáné </a:t>
            </a:r>
            <a:r>
              <a:rPr lang="hu-HU" sz="1800" dirty="0" err="1" smtClean="0"/>
              <a:t>szentgyörgyi</a:t>
            </a:r>
            <a:r>
              <a:rPr lang="hu-HU" sz="1800" dirty="0" smtClean="0"/>
              <a:t> </a:t>
            </a:r>
            <a:r>
              <a:rPr lang="hu-HU" sz="1800" dirty="0" err="1" smtClean="0"/>
              <a:t>réka</a:t>
            </a:r>
            <a:endParaRPr lang="hu-HU" sz="1800" dirty="0"/>
          </a:p>
        </p:txBody>
      </p:sp>
      <p:pic>
        <p:nvPicPr>
          <p:cNvPr id="4" name="Kép 3" descr="Brexit: Η Βρετανία αποχωρεί από το πρόγραμμα &lt;strong&gt;Erasmus&lt;/strong&gt; - Ατέχνω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7416"/>
            <a:ext cx="5486400" cy="2609306"/>
          </a:xfrm>
          <a:prstGeom prst="rect">
            <a:avLst/>
          </a:prstGeom>
        </p:spPr>
      </p:pic>
      <p:pic>
        <p:nvPicPr>
          <p:cNvPr id="5" name="Kép 4" descr="Nógrád Megyei Szakképzési Centrum &lt;strong&gt;Stromfeld&lt;/strong&gt; Aurél Technikum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67" y="3567250"/>
            <a:ext cx="3678891" cy="30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mobilitás részletei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Időtartam</a:t>
            </a:r>
            <a:r>
              <a:rPr lang="hu-HU" dirty="0" smtClean="0"/>
              <a:t>: 2024. április 21. – 2024. április 27.</a:t>
            </a:r>
          </a:p>
          <a:p>
            <a:r>
              <a:rPr lang="hu-HU" b="1" dirty="0" smtClean="0"/>
              <a:t>Helyszín</a:t>
            </a:r>
            <a:r>
              <a:rPr lang="hu-HU" dirty="0" smtClean="0"/>
              <a:t>: Írország fővárosa, Dublin </a:t>
            </a:r>
          </a:p>
          <a:p>
            <a:r>
              <a:rPr lang="hu-HU" b="1" dirty="0" smtClean="0"/>
              <a:t>Küldő intézmény</a:t>
            </a:r>
            <a:r>
              <a:rPr lang="hu-HU" dirty="0" smtClean="0"/>
              <a:t>: Nógrád Vármegyei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					   Szakképzési Centrum</a:t>
            </a:r>
          </a:p>
          <a:p>
            <a:pPr marL="0" indent="0">
              <a:buNone/>
            </a:pPr>
            <a:r>
              <a:rPr lang="hu-HU" b="1" dirty="0" smtClean="0"/>
              <a:t>Résztvevők</a:t>
            </a:r>
            <a:r>
              <a:rPr lang="hu-HU" dirty="0" smtClean="0"/>
              <a:t>: </a:t>
            </a:r>
          </a:p>
          <a:p>
            <a:pPr marL="0" indent="0">
              <a:buNone/>
            </a:pPr>
            <a:r>
              <a:rPr lang="hu-HU" dirty="0" smtClean="0"/>
              <a:t>Csiki Andrea (iskolapszichológus) </a:t>
            </a:r>
          </a:p>
          <a:p>
            <a:pPr marL="0" indent="0">
              <a:buNone/>
            </a:pPr>
            <a:r>
              <a:rPr lang="hu-HU" dirty="0" smtClean="0"/>
              <a:t>Győri Andrea (NVSZC Erasmus+ koordinátora)</a:t>
            </a:r>
          </a:p>
          <a:p>
            <a:pPr marL="0" indent="0">
              <a:buNone/>
            </a:pPr>
            <a:r>
              <a:rPr lang="hu-HU" dirty="0" smtClean="0"/>
              <a:t>Seres Ilona (Mikszáth)</a:t>
            </a:r>
          </a:p>
          <a:p>
            <a:pPr marL="0" indent="0">
              <a:buNone/>
            </a:pPr>
            <a:r>
              <a:rPr lang="hu-HU" dirty="0" smtClean="0"/>
              <a:t>Vargáné Szentgyörgyi Réka (Stromfeld)</a:t>
            </a:r>
            <a:endParaRPr lang="hu-HU" dirty="0"/>
          </a:p>
        </p:txBody>
      </p:sp>
      <p:pic>
        <p:nvPicPr>
          <p:cNvPr id="4" name="Kép 3" descr="Cork megye – Wikipé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7" y="1384662"/>
            <a:ext cx="3422469" cy="37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Utazás, szállás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Közvetlen repülőjárat </a:t>
            </a:r>
            <a:r>
              <a:rPr lang="hu-HU" dirty="0" err="1" smtClean="0"/>
              <a:t>Dublinba</a:t>
            </a:r>
            <a:r>
              <a:rPr lang="hu-HU" dirty="0" smtClean="0"/>
              <a:t> (</a:t>
            </a:r>
            <a:r>
              <a:rPr lang="hu-HU" dirty="0" err="1" smtClean="0"/>
              <a:t>Ryanair</a:t>
            </a:r>
            <a:r>
              <a:rPr lang="hu-HU" dirty="0" smtClean="0"/>
              <a:t>) </a:t>
            </a:r>
          </a:p>
          <a:p>
            <a:r>
              <a:rPr lang="hu-HU" dirty="0" smtClean="0"/>
              <a:t>„Együttműködő partnerünk”: </a:t>
            </a:r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Experience</a:t>
            </a:r>
            <a:r>
              <a:rPr lang="hu-HU" dirty="0" smtClean="0"/>
              <a:t> </a:t>
            </a:r>
            <a:r>
              <a:rPr lang="hu-HU" dirty="0" err="1" smtClean="0"/>
              <a:t>Agency</a:t>
            </a:r>
            <a:endParaRPr lang="hu-HU" dirty="0" smtClean="0"/>
          </a:p>
          <a:p>
            <a:r>
              <a:rPr lang="hu-HU" dirty="0" smtClean="0"/>
              <a:t>Transzfer: taxival</a:t>
            </a:r>
          </a:p>
          <a:p>
            <a:r>
              <a:rPr lang="hu-HU" dirty="0" smtClean="0"/>
              <a:t>Szállás: </a:t>
            </a:r>
            <a:r>
              <a:rPr lang="hu-HU" dirty="0" err="1" smtClean="0"/>
              <a:t>Clayton</a:t>
            </a:r>
            <a:r>
              <a:rPr lang="hu-HU" dirty="0" smtClean="0"/>
              <a:t> Hotel </a:t>
            </a:r>
            <a:r>
              <a:rPr lang="hu-HU" dirty="0" err="1" smtClean="0"/>
              <a:t>Ballsbridge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4" name="Kép 3" descr="&lt;strong&gt;Clayton Hotel, Ballsbridge&lt;/strong&gt; © Gareth James cc-by-sa/2.0 :: Geograp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52" y="3236258"/>
            <a:ext cx="3251200" cy="1828800"/>
          </a:xfrm>
          <a:prstGeom prst="rect">
            <a:avLst/>
          </a:prstGeom>
        </p:spPr>
      </p:pic>
      <p:pic>
        <p:nvPicPr>
          <p:cNvPr id="5" name="Kép 4" descr="File:&lt;strong&gt;Ryanair&lt;/strong&gt;.b737-800.aftertakeoff.arp.jp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586706"/>
            <a:ext cx="3627556" cy="25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7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ír iskolarendszer</a:t>
            </a:r>
            <a:br>
              <a:rPr lang="hu-HU" dirty="0" smtClean="0"/>
            </a:br>
            <a:r>
              <a:rPr lang="hu-HU" dirty="0" smtClean="0"/>
              <a:t>Jó gyakorlatok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Rengeteg hasonlóság a magyar iskolarendszerrel</a:t>
            </a:r>
          </a:p>
          <a:p>
            <a:r>
              <a:rPr lang="hu-HU" dirty="0" smtClean="0"/>
              <a:t>Iskolai egyenruha</a:t>
            </a:r>
          </a:p>
          <a:p>
            <a:r>
              <a:rPr lang="hu-HU" dirty="0" err="1" smtClean="0"/>
              <a:t>Transition</a:t>
            </a:r>
            <a:r>
              <a:rPr lang="hu-HU" dirty="0" smtClean="0"/>
              <a:t> Year (előkészítős, </a:t>
            </a:r>
          </a:p>
          <a:p>
            <a:pPr marL="0" indent="0">
              <a:buNone/>
            </a:pPr>
            <a:r>
              <a:rPr lang="hu-HU" dirty="0"/>
              <a:t>p</a:t>
            </a:r>
            <a:r>
              <a:rPr lang="hu-HU" dirty="0" smtClean="0"/>
              <a:t>ályaorientációs év az 5. és 9. 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é</a:t>
            </a:r>
            <a:r>
              <a:rPr lang="hu-HU" dirty="0" smtClean="0"/>
              <a:t>vfolyamon) – életre nevelés, </a:t>
            </a:r>
          </a:p>
          <a:p>
            <a:pPr marL="0" indent="0">
              <a:buNone/>
            </a:pPr>
            <a:r>
              <a:rPr lang="hu-HU" dirty="0"/>
              <a:t>p</a:t>
            </a:r>
            <a:r>
              <a:rPr lang="hu-HU" dirty="0" smtClean="0"/>
              <a:t>raktikus tudás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 descr="&lt;strong&gt;Deansrath&lt;/strong&gt; &lt;strong&gt;Community&lt;/strong&gt; &lt;strong&gt;College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30" y="547968"/>
            <a:ext cx="1419225" cy="1504950"/>
          </a:xfrm>
          <a:prstGeom prst="rect">
            <a:avLst/>
          </a:prstGeom>
        </p:spPr>
      </p:pic>
      <p:pic>
        <p:nvPicPr>
          <p:cNvPr id="5" name="Kép 4" descr="Bank of &lt;strong&gt;Ireland&lt;/strong&gt;, TY Academy - Loreto High &lt;strong&gt;School&lt;/strong&gt; Beaufo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650337"/>
            <a:ext cx="5969725" cy="35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Jó gyakorlatok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Behaviour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r>
              <a:rPr lang="hu-HU" dirty="0" smtClean="0"/>
              <a:t> = </a:t>
            </a:r>
            <a:r>
              <a:rPr lang="hu-HU" dirty="0" err="1" smtClean="0"/>
              <a:t>chilling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r>
              <a:rPr lang="hu-HU" dirty="0" smtClean="0"/>
              <a:t>, kvázi „Arizona-szoba” (iskolapszichológussal)</a:t>
            </a:r>
          </a:p>
          <a:p>
            <a:r>
              <a:rPr lang="hu-HU" dirty="0" smtClean="0"/>
              <a:t>Óriási hangsúly a különös figyelmet igénylő gyerekekre – nem feltétlenül integrált oktatásban</a:t>
            </a:r>
          </a:p>
          <a:p>
            <a:r>
              <a:rPr lang="hu-HU" dirty="0" smtClean="0"/>
              <a:t>Szakképzésben/felnőttképzésben: az ECVET előírásait és skáláit alkalmazzák</a:t>
            </a:r>
          </a:p>
          <a:p>
            <a:r>
              <a:rPr lang="hu-HU" dirty="0" smtClean="0"/>
              <a:t>Felnőttképzésre: szóbeli felvételi</a:t>
            </a:r>
          </a:p>
          <a:p>
            <a:r>
              <a:rPr lang="hu-HU" dirty="0" smtClean="0"/>
              <a:t>Tantermek 4 személyes kerek asztalokkal, mindenféle segédeszköz biztosított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546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Jó gyakorlatok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iskola közösségi központ: kerületi rendezvények – sokkal szorosabb kapcsolattartás a szülőkkel</a:t>
            </a:r>
          </a:p>
          <a:p>
            <a:r>
              <a:rPr lang="hu-HU" dirty="0" smtClean="0"/>
              <a:t>Háztartástan óra: tankonyha, varroda, mosoda stb.</a:t>
            </a:r>
          </a:p>
          <a:p>
            <a:r>
              <a:rPr lang="hu-HU" dirty="0" smtClean="0"/>
              <a:t>A tanárok kötelező óraszáma 22 – nem csak tanítási órák, családlátogatás is</a:t>
            </a:r>
          </a:p>
          <a:p>
            <a:r>
              <a:rPr lang="hu-HU" dirty="0" smtClean="0"/>
              <a:t>Az ír tanárok szabadsága: június 1. – augusztus 31. (Európában elsők)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10" y="4654104"/>
            <a:ext cx="3858059" cy="179396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86" y="4412754"/>
            <a:ext cx="4592094" cy="22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4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További pozitívumok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Folyamatos angol nyelvi kommunikáció hétköznapi és szakmai szituációkban</a:t>
            </a:r>
          </a:p>
          <a:p>
            <a:r>
              <a:rPr lang="hu-HU" dirty="0" smtClean="0"/>
              <a:t>Az ír kultúra megismerése </a:t>
            </a:r>
          </a:p>
          <a:p>
            <a:r>
              <a:rPr lang="hu-HU" dirty="0" smtClean="0"/>
              <a:t>Dublin nevezetességei,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kulturális programok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8" y="2728983"/>
            <a:ext cx="2782389" cy="28433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6" y="2728983"/>
            <a:ext cx="3853541" cy="40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0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További pozitívumok 2.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0" y="1853248"/>
            <a:ext cx="5594349" cy="419576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52" y="1840081"/>
            <a:ext cx="5348340" cy="42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7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megtisztelő figyelmet!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61198"/>
            <a:ext cx="5592199" cy="4195762"/>
          </a:xfrm>
        </p:spPr>
      </p:pic>
      <p:pic>
        <p:nvPicPr>
          <p:cNvPr id="5" name="Kép 4" descr="Bemutatkozás | &lt;strong&gt;Nógrád Vármegyei Szakképzési Centrum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9" y="2103120"/>
            <a:ext cx="4328160" cy="36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6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230</Words>
  <Application>Microsoft Office PowerPoint</Application>
  <PresentationFormat>Szélesvásznú</PresentationFormat>
  <Paragraphs>43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ERASMUS+ MUNKATÁRSI MOBILITÁS</vt:lpstr>
      <vt:lpstr>A mobilitás részletei</vt:lpstr>
      <vt:lpstr>Utazás, szállás</vt:lpstr>
      <vt:lpstr>Az ír iskolarendszer Jó gyakorlatok 1.</vt:lpstr>
      <vt:lpstr>Jó gyakorlatok 2.</vt:lpstr>
      <vt:lpstr>Jó gyakorlatok 3.</vt:lpstr>
      <vt:lpstr>További pozitívumok 1.</vt:lpstr>
      <vt:lpstr>További pozitívumok 2.</vt:lpstr>
      <vt:lpstr>Köszönöm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MUNKATÁRSI MOBILITÁS</dc:title>
  <dc:creator>Lenovo</dc:creator>
  <cp:lastModifiedBy>Lenovo</cp:lastModifiedBy>
  <cp:revision>13</cp:revision>
  <dcterms:created xsi:type="dcterms:W3CDTF">2024-08-29T07:30:00Z</dcterms:created>
  <dcterms:modified xsi:type="dcterms:W3CDTF">2024-08-29T08:31:42Z</dcterms:modified>
</cp:coreProperties>
</file>